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9" r:id="rId4"/>
    <p:sldId id="260"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FC7C17F-F429-48E3-8021-613E60D80D08}" type="datetimeFigureOut">
              <a:rPr lang="en-IN" smtClean="0"/>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8768E6-12B4-4EC5-A509-EC614D9AF368}" type="slidenum">
              <a:rPr lang="en-IN" smtClean="0"/>
              <a:t>‹#›</a:t>
            </a:fld>
            <a:endParaRPr lang="en-IN"/>
          </a:p>
        </p:txBody>
      </p:sp>
    </p:spTree>
    <p:extLst>
      <p:ext uri="{BB962C8B-B14F-4D97-AF65-F5344CB8AC3E}">
        <p14:creationId xmlns:p14="http://schemas.microsoft.com/office/powerpoint/2010/main" val="2187659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FC7C17F-F429-48E3-8021-613E60D80D08}" type="datetimeFigureOut">
              <a:rPr lang="en-IN" smtClean="0"/>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8768E6-12B4-4EC5-A509-EC614D9AF368}" type="slidenum">
              <a:rPr lang="en-IN" smtClean="0"/>
              <a:t>‹#›</a:t>
            </a:fld>
            <a:endParaRPr lang="en-IN"/>
          </a:p>
        </p:txBody>
      </p:sp>
    </p:spTree>
    <p:extLst>
      <p:ext uri="{BB962C8B-B14F-4D97-AF65-F5344CB8AC3E}">
        <p14:creationId xmlns:p14="http://schemas.microsoft.com/office/powerpoint/2010/main" val="754612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C7C17F-F429-48E3-8021-613E60D80D08}" type="datetimeFigureOut">
              <a:rPr lang="en-IN" smtClean="0"/>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8768E6-12B4-4EC5-A509-EC614D9AF368}" type="slidenum">
              <a:rPr lang="en-IN" smtClean="0"/>
              <a:t>‹#›</a:t>
            </a:fld>
            <a:endParaRPr lang="en-IN"/>
          </a:p>
        </p:txBody>
      </p:sp>
    </p:spTree>
    <p:extLst>
      <p:ext uri="{BB962C8B-B14F-4D97-AF65-F5344CB8AC3E}">
        <p14:creationId xmlns:p14="http://schemas.microsoft.com/office/powerpoint/2010/main" val="2674611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FC7C17F-F429-48E3-8021-613E60D80D08}" type="datetimeFigureOut">
              <a:rPr lang="en-IN" smtClean="0"/>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8768E6-12B4-4EC5-A509-EC614D9AF368}" type="slidenum">
              <a:rPr lang="en-IN" smtClean="0"/>
              <a:t>‹#›</a:t>
            </a:fld>
            <a:endParaRPr lang="en-IN"/>
          </a:p>
        </p:txBody>
      </p:sp>
    </p:spTree>
    <p:extLst>
      <p:ext uri="{BB962C8B-B14F-4D97-AF65-F5344CB8AC3E}">
        <p14:creationId xmlns:p14="http://schemas.microsoft.com/office/powerpoint/2010/main" val="21418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FC7C17F-F429-48E3-8021-613E60D80D08}" type="datetimeFigureOut">
              <a:rPr lang="en-IN" smtClean="0"/>
              <a:t>23-07-2022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68768E6-12B4-4EC5-A509-EC614D9AF368}" type="slidenum">
              <a:rPr lang="en-IN" smtClean="0"/>
              <a:t>‹#›</a:t>
            </a:fld>
            <a:endParaRPr lang="en-IN"/>
          </a:p>
        </p:txBody>
      </p:sp>
    </p:spTree>
    <p:extLst>
      <p:ext uri="{BB962C8B-B14F-4D97-AF65-F5344CB8AC3E}">
        <p14:creationId xmlns:p14="http://schemas.microsoft.com/office/powerpoint/2010/main" val="39829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FC7C17F-F429-48E3-8021-613E60D80D08}" type="datetimeFigureOut">
              <a:rPr lang="en-IN" smtClean="0"/>
              <a:t>23-07-2022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68768E6-12B4-4EC5-A509-EC614D9AF368}" type="slidenum">
              <a:rPr lang="en-IN" smtClean="0"/>
              <a:t>‹#›</a:t>
            </a:fld>
            <a:endParaRPr lang="en-IN"/>
          </a:p>
        </p:txBody>
      </p:sp>
    </p:spTree>
    <p:extLst>
      <p:ext uri="{BB962C8B-B14F-4D97-AF65-F5344CB8AC3E}">
        <p14:creationId xmlns:p14="http://schemas.microsoft.com/office/powerpoint/2010/main" val="338112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C7C17F-F429-48E3-8021-613E60D80D08}" type="datetimeFigureOut">
              <a:rPr lang="en-IN" smtClean="0"/>
              <a:t>23-07-2022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68768E6-12B4-4EC5-A509-EC614D9AF368}" type="slidenum">
              <a:rPr lang="en-IN" smtClean="0"/>
              <a:t>‹#›</a:t>
            </a:fld>
            <a:endParaRPr lang="en-IN"/>
          </a:p>
        </p:txBody>
      </p:sp>
    </p:spTree>
    <p:extLst>
      <p:ext uri="{BB962C8B-B14F-4D97-AF65-F5344CB8AC3E}">
        <p14:creationId xmlns:p14="http://schemas.microsoft.com/office/powerpoint/2010/main" val="2369298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C7C17F-F429-48E3-8021-613E60D80D08}" type="datetimeFigureOut">
              <a:rPr lang="en-IN" smtClean="0"/>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8768E6-12B4-4EC5-A509-EC614D9AF368}" type="slidenum">
              <a:rPr lang="en-IN" smtClean="0"/>
              <a:t>‹#›</a:t>
            </a:fld>
            <a:endParaRPr lang="en-IN"/>
          </a:p>
        </p:txBody>
      </p:sp>
    </p:spTree>
    <p:extLst>
      <p:ext uri="{BB962C8B-B14F-4D97-AF65-F5344CB8AC3E}">
        <p14:creationId xmlns:p14="http://schemas.microsoft.com/office/powerpoint/2010/main" val="396297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C7C17F-F429-48E3-8021-613E60D80D08}" type="datetimeFigureOut">
              <a:rPr lang="en-IN" smtClean="0"/>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8768E6-12B4-4EC5-A509-EC614D9AF368}" type="slidenum">
              <a:rPr lang="en-IN" smtClean="0"/>
              <a:t>‹#›</a:t>
            </a:fld>
            <a:endParaRPr lang="en-IN"/>
          </a:p>
        </p:txBody>
      </p:sp>
    </p:spTree>
    <p:extLst>
      <p:ext uri="{BB962C8B-B14F-4D97-AF65-F5344CB8AC3E}">
        <p14:creationId xmlns:p14="http://schemas.microsoft.com/office/powerpoint/2010/main" val="1184232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FC7C17F-F429-48E3-8021-613E60D80D08}" type="datetimeFigureOut">
              <a:rPr lang="en-IN" smtClean="0"/>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8768E6-12B4-4EC5-A509-EC614D9AF368}" type="slidenum">
              <a:rPr lang="en-IN" smtClean="0"/>
              <a:t>‹#›</a:t>
            </a:fld>
            <a:endParaRPr lang="en-IN"/>
          </a:p>
        </p:txBody>
      </p:sp>
    </p:spTree>
    <p:extLst>
      <p:ext uri="{BB962C8B-B14F-4D97-AF65-F5344CB8AC3E}">
        <p14:creationId xmlns:p14="http://schemas.microsoft.com/office/powerpoint/2010/main" val="1825292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FC7C17F-F429-48E3-8021-613E60D80D08}" type="datetimeFigureOut">
              <a:rPr lang="en-IN" smtClean="0"/>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8768E6-12B4-4EC5-A509-EC614D9AF368}" type="slidenum">
              <a:rPr lang="en-IN" smtClean="0"/>
              <a:t>‹#›</a:t>
            </a:fld>
            <a:endParaRPr lang="en-IN"/>
          </a:p>
        </p:txBody>
      </p:sp>
    </p:spTree>
    <p:extLst>
      <p:ext uri="{BB962C8B-B14F-4D97-AF65-F5344CB8AC3E}">
        <p14:creationId xmlns:p14="http://schemas.microsoft.com/office/powerpoint/2010/main" val="3642803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C7C17F-F429-48E3-8021-613E60D80D08}" type="datetimeFigureOut">
              <a:rPr lang="en-IN" smtClean="0"/>
              <a:t>23-07-2022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8768E6-12B4-4EC5-A509-EC614D9AF368}" type="slidenum">
              <a:rPr lang="en-IN" smtClean="0"/>
              <a:t>‹#›</a:t>
            </a:fld>
            <a:endParaRPr lang="en-IN"/>
          </a:p>
        </p:txBody>
      </p:sp>
    </p:spTree>
    <p:extLst>
      <p:ext uri="{BB962C8B-B14F-4D97-AF65-F5344CB8AC3E}">
        <p14:creationId xmlns:p14="http://schemas.microsoft.com/office/powerpoint/2010/main" val="39868525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44624"/>
            <a:ext cx="8640960" cy="821953"/>
          </a:xfrm>
        </p:spPr>
        <p:txBody>
          <a:bodyPr>
            <a:normAutofit/>
          </a:bodyPr>
          <a:lstStyle/>
          <a:p>
            <a:r>
              <a:rPr lang="mr-IN" sz="4400" dirty="0" smtClean="0">
                <a:solidFill>
                  <a:srgbClr val="FF0000"/>
                </a:solidFill>
              </a:rPr>
              <a:t>शहीद सिपाही वजीर दत्तात्रेय </a:t>
            </a:r>
            <a:r>
              <a:rPr lang="mr-IN" sz="4400" dirty="0">
                <a:solidFill>
                  <a:srgbClr val="FF0000"/>
                </a:solidFill>
              </a:rPr>
              <a:t>रास्ते</a:t>
            </a:r>
            <a:r>
              <a:rPr lang="mr-IN" sz="4400" dirty="0" smtClean="0">
                <a:solidFill>
                  <a:srgbClr val="FF0000"/>
                </a:solidFill>
              </a:rPr>
              <a:t>  </a:t>
            </a:r>
            <a:endParaRPr lang="en-IN" sz="4400" dirty="0">
              <a:solidFill>
                <a:srgbClr val="FF0000"/>
              </a:solidFill>
            </a:endParaRPr>
          </a:p>
        </p:txBody>
      </p:sp>
      <p:sp>
        <p:nvSpPr>
          <p:cNvPr id="4" name="TextBox 3"/>
          <p:cNvSpPr txBox="1"/>
          <p:nvPr/>
        </p:nvSpPr>
        <p:spPr>
          <a:xfrm>
            <a:off x="0" y="1628800"/>
            <a:ext cx="9144000" cy="4801314"/>
          </a:xfrm>
          <a:prstGeom prst="rect">
            <a:avLst/>
          </a:prstGeom>
          <a:noFill/>
        </p:spPr>
        <p:txBody>
          <a:bodyPr wrap="square" rtlCol="0">
            <a:spAutoFit/>
          </a:bodyPr>
          <a:lstStyle/>
          <a:p>
            <a:r>
              <a:rPr lang="mr-IN" dirty="0" smtClean="0"/>
              <a:t>नाम 		:  शहीद सिपाही वज़ीर दत्तात्रेय रास्ते   </a:t>
            </a:r>
            <a:endParaRPr lang="en-US" dirty="0" smtClean="0"/>
          </a:p>
          <a:p>
            <a:r>
              <a:rPr lang="mr-IN" dirty="0" smtClean="0"/>
              <a:t>यूनिट 		: 19 महार रेजिमेंट </a:t>
            </a:r>
            <a:endParaRPr lang="en-US" dirty="0" smtClean="0"/>
          </a:p>
          <a:p>
            <a:r>
              <a:rPr lang="mr-IN" dirty="0" smtClean="0"/>
              <a:t>जन्म तिथि	: 10 जून 1978 </a:t>
            </a:r>
            <a:endParaRPr lang="en-US" dirty="0" smtClean="0"/>
          </a:p>
          <a:p>
            <a:r>
              <a:rPr lang="mr-IN" dirty="0" smtClean="0"/>
              <a:t>भर्ती की तिथि	: 26 अक्टूबर 1997 </a:t>
            </a:r>
            <a:endParaRPr lang="en-US" dirty="0" smtClean="0"/>
          </a:p>
          <a:p>
            <a:r>
              <a:rPr lang="mr-IN" dirty="0" smtClean="0"/>
              <a:t>शहीद का स्थान	: जम्मू-कश्मीर (द्रास) आतंकवादी हमला </a:t>
            </a:r>
            <a:endParaRPr lang="en-US" dirty="0" smtClean="0"/>
          </a:p>
          <a:p>
            <a:r>
              <a:rPr lang="mr-IN" dirty="0" smtClean="0"/>
              <a:t>वीर माता का नाम	: सौ बैदाबाई दत्तात्रेय </a:t>
            </a:r>
            <a:endParaRPr lang="en-US" dirty="0" smtClean="0"/>
          </a:p>
          <a:p>
            <a:r>
              <a:rPr lang="mr-IN" dirty="0" smtClean="0"/>
              <a:t>गांव का पता 	: मु ओजरे पो साराडी तालुका इंदापुर जिला पुणे </a:t>
            </a:r>
            <a:endParaRPr lang="en-US" dirty="0" smtClean="0"/>
          </a:p>
          <a:p>
            <a:endParaRPr lang="mr-IN" dirty="0" smtClean="0"/>
          </a:p>
          <a:p>
            <a:r>
              <a:rPr lang="mr-IN" dirty="0" smtClean="0"/>
              <a:t>जिला पुणे </a:t>
            </a:r>
            <a:r>
              <a:rPr lang="mr-IN" dirty="0"/>
              <a:t>के शहीद सिपाही वज़ीर रास्ते </a:t>
            </a:r>
            <a:r>
              <a:rPr lang="mr-IN" dirty="0" smtClean="0"/>
              <a:t>भारतीय सेना मे </a:t>
            </a:r>
            <a:r>
              <a:rPr lang="mr-IN" dirty="0"/>
              <a:t>19 महार रेजिमेंट </a:t>
            </a:r>
            <a:r>
              <a:rPr lang="mr-IN" dirty="0" smtClean="0"/>
              <a:t>मे </a:t>
            </a:r>
            <a:r>
              <a:rPr lang="mr-IN" dirty="0"/>
              <a:t>26 अक्टूबर 1997 </a:t>
            </a:r>
            <a:r>
              <a:rPr lang="mr-IN" dirty="0" smtClean="0"/>
              <a:t>शामिल हुये I  कारगिल क्षेत्र मे युद्ध के दौरान, </a:t>
            </a:r>
            <a:r>
              <a:rPr lang="mr-IN" dirty="0"/>
              <a:t>1999 मे उनके बटालिअन को कारगिल युद्ध मे जाने का टास्क मिला कुछ </a:t>
            </a:r>
            <a:r>
              <a:rPr lang="mr-IN" dirty="0" smtClean="0"/>
              <a:t>आतंकवादियों ने, टोलोलिंग पहाडी पर कब्जा किया था और उन्हे खदेडणे का टास्क 19 महार बटालिअन को चार्ली कंपनी के ३ प्लाटून को मिला था I गहरी अंधेरी रात मे धीमे कदमो से इनकी प्लाटून दुश्मन के बंकर के करीब पहुंच कर दुश्मन पर ग्रीनेड हमाला करके फायर शुरु किया, दुश्मन ने भी जवाबी कारवाई करते हुये ग्रेनेड हमाला किया जिसमे </a:t>
            </a:r>
            <a:r>
              <a:rPr lang="mr-IN" dirty="0"/>
              <a:t>सिपाही </a:t>
            </a:r>
            <a:r>
              <a:rPr lang="mr-IN" dirty="0" smtClean="0"/>
              <a:t>वज़ीर रास्ते बुरी तरह से घायल हो गये, और वही पर वे वीरगती को प्राप्त हो गये अंत मे उनके पश्चात उनके साथियोने टोलोलिंग पहाडी पर फत्ते हासील की I उनके पश्चात घर मे वीरमाता -  पिता है I   </a:t>
            </a:r>
            <a:endParaRPr lang="en-IN" dirty="0"/>
          </a:p>
        </p:txBody>
      </p:sp>
    </p:spTree>
    <p:extLst>
      <p:ext uri="{BB962C8B-B14F-4D97-AF65-F5344CB8AC3E}">
        <p14:creationId xmlns:p14="http://schemas.microsoft.com/office/powerpoint/2010/main" val="4750337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G:\DETAILS OF SHAHEED VEER JAWAN 2022\Veer Javan Purskar\1.Sahid Vajir Dattatray Vaste\Photo\WhatsApp Image 2022-07-16 at 5.12.43 PM.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5816" y="1426124"/>
            <a:ext cx="3528392" cy="538725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179512" y="44624"/>
            <a:ext cx="8640960" cy="821953"/>
          </a:xfrm>
          <a:prstGeom prst="rect">
            <a:avLst/>
          </a:prstGeom>
        </p:spPr>
        <p:txBody>
          <a:bodyPr vert="horz" anchor="ctr">
            <a:norm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mr-IN" sz="4400" smtClean="0">
                <a:solidFill>
                  <a:srgbClr val="FF0000"/>
                </a:solidFill>
              </a:rPr>
              <a:t>शहीद सिपाही वजीर दत्तात्रेय रास्ते  </a:t>
            </a:r>
            <a:endParaRPr lang="en-IN" sz="4400" dirty="0">
              <a:solidFill>
                <a:srgbClr val="FF0000"/>
              </a:solidFill>
            </a:endParaRPr>
          </a:p>
        </p:txBody>
      </p:sp>
    </p:spTree>
    <p:extLst>
      <p:ext uri="{BB962C8B-B14F-4D97-AF65-F5344CB8AC3E}">
        <p14:creationId xmlns:p14="http://schemas.microsoft.com/office/powerpoint/2010/main" val="8947584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DETAILS OF SHAHEED VEER JAWAN 2022\Veer Javan Purskar\1.Sahid Vajir Dattatray Vaste\Photo\WhatsApp Image 2022-07-16 at 5.13.40 PM.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5816" y="1556792"/>
            <a:ext cx="3312368" cy="518457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79512" y="44624"/>
            <a:ext cx="8640960" cy="821953"/>
          </a:xfrm>
          <a:prstGeom prst="rect">
            <a:avLst/>
          </a:prstGeom>
        </p:spPr>
        <p:txBody>
          <a:bodyPr vert="horz" anchor="ctr">
            <a:norm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mr-IN" sz="4400" smtClean="0">
                <a:solidFill>
                  <a:srgbClr val="FF0000"/>
                </a:solidFill>
              </a:rPr>
              <a:t>शहीद सिपाही वजीर दत्तात्रेय रास्ते  </a:t>
            </a:r>
            <a:endParaRPr lang="en-IN" sz="4400" dirty="0">
              <a:solidFill>
                <a:srgbClr val="FF0000"/>
              </a:solidFill>
            </a:endParaRPr>
          </a:p>
        </p:txBody>
      </p:sp>
    </p:spTree>
    <p:extLst>
      <p:ext uri="{BB962C8B-B14F-4D97-AF65-F5344CB8AC3E}">
        <p14:creationId xmlns:p14="http://schemas.microsoft.com/office/powerpoint/2010/main" val="33844761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G:\DETAILS OF SHAHEED VEER JAWAN 2022\Veer Javan Purskar\1.Sahid Vajir Dattatray Vaste\Photo\WhatsApp Image 2022-07-16 at 5.13.41 PM (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5816" y="1809853"/>
            <a:ext cx="2952328" cy="5003523"/>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79512" y="44624"/>
            <a:ext cx="8640960" cy="821953"/>
          </a:xfrm>
          <a:prstGeom prst="rect">
            <a:avLst/>
          </a:prstGeom>
        </p:spPr>
        <p:txBody>
          <a:bodyPr vert="horz" anchor="ctr">
            <a:norm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mr-IN" sz="4400" smtClean="0">
                <a:solidFill>
                  <a:srgbClr val="FF0000"/>
                </a:solidFill>
              </a:rPr>
              <a:t>शहीद सिपाही वजीर दत्तात्रेय रास्ते  </a:t>
            </a:r>
            <a:endParaRPr lang="en-IN" sz="4400" dirty="0">
              <a:solidFill>
                <a:srgbClr val="FF0000"/>
              </a:solidFill>
            </a:endParaRPr>
          </a:p>
        </p:txBody>
      </p:sp>
    </p:spTree>
    <p:extLst>
      <p:ext uri="{BB962C8B-B14F-4D97-AF65-F5344CB8AC3E}">
        <p14:creationId xmlns:p14="http://schemas.microsoft.com/office/powerpoint/2010/main" val="30540545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DETAILS OF SHAHEED VEER JAWAN 2022\Veer Javan Purskar\1.Sahid Vajir Dattatray Vaste\Photo\WhatsApp Image 2022-07-16 at 5.13.40 PM (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848" y="1190710"/>
            <a:ext cx="2604876" cy="562266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79512" y="44624"/>
            <a:ext cx="8640960" cy="821953"/>
          </a:xfrm>
          <a:prstGeom prst="rect">
            <a:avLst/>
          </a:prstGeom>
        </p:spPr>
        <p:txBody>
          <a:bodyPr vert="horz" anchor="ctr">
            <a:norm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mr-IN" sz="4400" smtClean="0">
                <a:solidFill>
                  <a:srgbClr val="FF0000"/>
                </a:solidFill>
              </a:rPr>
              <a:t>शहीद सिपाही वजीर दत्तात्रेय रास्ते  </a:t>
            </a:r>
            <a:endParaRPr lang="en-IN" sz="4400" dirty="0">
              <a:solidFill>
                <a:srgbClr val="FF0000"/>
              </a:solidFill>
            </a:endParaRPr>
          </a:p>
        </p:txBody>
      </p:sp>
    </p:spTree>
    <p:extLst>
      <p:ext uri="{BB962C8B-B14F-4D97-AF65-F5344CB8AC3E}">
        <p14:creationId xmlns:p14="http://schemas.microsoft.com/office/powerpoint/2010/main" val="28295820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DETAILS OF SHAHEED VEER JAWAN 2022\Veer Javan Purskar\1.Sahid Vajir Dattatray Vaste\Photo\WhatsApp Image 2022-07-16 at 5.13.41 PM (2).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1700808"/>
            <a:ext cx="2736304" cy="504056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79512" y="44624"/>
            <a:ext cx="8640960" cy="821953"/>
          </a:xfrm>
          <a:prstGeom prst="rect">
            <a:avLst/>
          </a:prstGeom>
        </p:spPr>
        <p:txBody>
          <a:bodyPr vert="horz" anchor="ctr">
            <a:norm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mr-IN" sz="4400" smtClean="0">
                <a:solidFill>
                  <a:srgbClr val="FF0000"/>
                </a:solidFill>
              </a:rPr>
              <a:t>शहीद सिपाही वजीर दत्तात्रेय रास्ते  </a:t>
            </a:r>
            <a:endParaRPr lang="en-IN" sz="4400" dirty="0">
              <a:solidFill>
                <a:srgbClr val="FF0000"/>
              </a:solidFill>
            </a:endParaRPr>
          </a:p>
        </p:txBody>
      </p:sp>
    </p:spTree>
    <p:extLst>
      <p:ext uri="{BB962C8B-B14F-4D97-AF65-F5344CB8AC3E}">
        <p14:creationId xmlns:p14="http://schemas.microsoft.com/office/powerpoint/2010/main" val="27516169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150</TotalTime>
  <Words>31</Words>
  <Application>Microsoft Office PowerPoint</Application>
  <PresentationFormat>On-screen Show (4:3)</PresentationFormat>
  <Paragraphs>15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शहीद सिपाही वजीर दत्तात्रेय रास्ते  </vt:lpstr>
      <vt:lpstr>PowerPoint Presentation</vt:lpstr>
      <vt:lpstr>PowerPoint Presentation</vt:lpstr>
      <vt:lpstr>PowerPoint Presentation</vt:lpstr>
      <vt:lpstr>PowerPoint Presentation</vt:lpstr>
      <vt:lpstr>PowerPoint Presentation</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VAJIR DATTATREY VASTE</dc:title>
  <dc:creator>SECURE SERVICES</dc:creator>
  <cp:lastModifiedBy>SECURE SERVICES</cp:lastModifiedBy>
  <cp:revision>28</cp:revision>
  <dcterms:created xsi:type="dcterms:W3CDTF">2022-07-21T05:43:45Z</dcterms:created>
  <dcterms:modified xsi:type="dcterms:W3CDTF">2022-07-23T12:54:35Z</dcterms:modified>
</cp:coreProperties>
</file>